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7C88-8EA8-438F-A4FE-D6F90161C5E2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C87F8-5374-45EB-A11D-AA839BECACC8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2740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C87F8-5374-45EB-A11D-AA839BECACC8}" type="slidenum">
              <a:rPr lang="es-HN" smtClean="0"/>
              <a:t>9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4706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2328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5350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1875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8542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8547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042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744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3937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53164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4933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47616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FBA8E-6619-424B-A367-3DDAD2C2C66D}" type="datetimeFigureOut">
              <a:rPr lang="es-HN" smtClean="0"/>
              <a:t>08/07/2012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5536-1CB8-447D-962C-4EE9791482A1}" type="slidenum">
              <a:rPr lang="es-HN" smtClean="0"/>
              <a:t>‹#›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0634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Idioma_hebre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08504" cy="685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/>
              <a:t>El Dios de Nuestros Padres</a:t>
            </a:r>
            <a:endParaRPr lang="es-H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b="1" i="1" dirty="0" smtClean="0">
                <a:solidFill>
                  <a:schemeClr val="tx1"/>
                </a:solidFill>
              </a:rPr>
              <a:t>Dra. Emma de Sosa</a:t>
            </a:r>
            <a:endParaRPr lang="es-HN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49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Puntos Importantes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HN" dirty="0" smtClean="0"/>
              <a:t>Elizabeth tenía buena relación con sus vecinos y con sus parientes</a:t>
            </a:r>
          </a:p>
          <a:p>
            <a:r>
              <a:rPr lang="es-HN" dirty="0" smtClean="0"/>
              <a:t>Al octavo día llevaron al niño para que fuera circuncidado</a:t>
            </a:r>
          </a:p>
          <a:p>
            <a:r>
              <a:rPr lang="es-HN" dirty="0" smtClean="0"/>
              <a:t>Su madre intervino para que se cumpliera lo dicho por el ángel</a:t>
            </a:r>
          </a:p>
          <a:p>
            <a:r>
              <a:rPr lang="es-HN" dirty="0" smtClean="0"/>
              <a:t>El cumplimiento de la profecía no fue cuando nación, sino cuando lo nombraron, entonces volvió a hablar Juan.</a:t>
            </a:r>
          </a:p>
          <a:p>
            <a:r>
              <a:rPr lang="es-HN" dirty="0" smtClean="0"/>
              <a:t>Los vecinos se llenaron de temor a Dios</a:t>
            </a:r>
          </a:p>
          <a:p>
            <a:r>
              <a:rPr lang="es-HN" dirty="0" smtClean="0"/>
              <a:t>En toda la montaña se hizo saber lo ocurrido</a:t>
            </a:r>
          </a:p>
          <a:p>
            <a:endParaRPr lang="es-HN" dirty="0" smtClean="0"/>
          </a:p>
          <a:p>
            <a:pPr marL="0" indent="0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42044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4127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HN" b="1" dirty="0" smtClean="0"/>
              <a:t>Profecía de padre a hijo (Lucas 1:76-79)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HN" i="1" dirty="0" smtClean="0"/>
              <a:t>“Y tú, niño, profeta del Altísimo serás llamado; Porque irás delante de la presencia del Señor, para preparar sus caminos; 77Para dar conocimiento de salvación a su pueblo, para perdón de sus pecados, 78Por la entrañable misericordia de nuestro Dios, con que nos visitó desde lo alto la aurora, 79Para dar luz a los que habitan en tinieblas y en sombra de muerte; Para encaminar nuestros pies por camino de paz”.</a:t>
            </a:r>
          </a:p>
          <a:p>
            <a:pPr marL="0" indent="0">
              <a:buNone/>
            </a:pPr>
            <a:endParaRPr lang="es-HN" dirty="0" smtClean="0"/>
          </a:p>
          <a:p>
            <a:r>
              <a:rPr lang="es-HN" dirty="0" smtClean="0"/>
              <a:t>80Y el niño crecía, y se fortalecía en espíritu; y estuvo en lugares desiertos hasta el día de su manifestación a Israel.</a:t>
            </a:r>
          </a:p>
          <a:p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844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4176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Puntos Importantes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 smtClean="0"/>
              <a:t>Zacarías comenzó profetizando acerca de Jesús (Lucas 1: 67-75)</a:t>
            </a:r>
          </a:p>
          <a:p>
            <a:r>
              <a:rPr lang="es-HN" dirty="0" smtClean="0"/>
              <a:t>Después Zacarías profetiza sobre su hijo</a:t>
            </a:r>
          </a:p>
          <a:p>
            <a:r>
              <a:rPr lang="es-HN" dirty="0" smtClean="0"/>
              <a:t>Juan se guardó del mundo y de contaminar su espíritu porque estaba seguro de cual era su propósito en la tierra</a:t>
            </a:r>
          </a:p>
          <a:p>
            <a:r>
              <a:rPr lang="es-HN" dirty="0" smtClean="0"/>
              <a:t>El propósito en la vida (conocer el destino) nos mantiene apasionados y enfocados en Dios. </a:t>
            </a:r>
          </a:p>
          <a:p>
            <a:r>
              <a:rPr lang="es-HN" dirty="0" smtClean="0"/>
              <a:t>Juan honró a Dios a y a sus padres al cumplir su propósito, aquello para lo cual nació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0888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0"/>
            <a:ext cx="9108504" cy="14176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Padre y Madre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268760"/>
            <a:ext cx="9073008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/>
              <a:t>J</a:t>
            </a:r>
            <a:r>
              <a:rPr lang="es-HN" dirty="0" smtClean="0"/>
              <a:t>uegan un papel importante en el cumplimiento del propósito de Dios para con los hijos</a:t>
            </a:r>
          </a:p>
          <a:p>
            <a:r>
              <a:rPr lang="es-HN" dirty="0" smtClean="0"/>
              <a:t>Aunque el hecho de que el padre no tome su lugar distorsiona el orden, la madre no tiene excusa. Vemos el ejemplo de Elizabeth.</a:t>
            </a:r>
          </a:p>
          <a:p>
            <a:r>
              <a:rPr lang="es-HN" dirty="0" smtClean="0"/>
              <a:t>Hoy día los padres tienen temor de estorbar a sus hijos, pensando que eso los pondrá más rebeldes.  </a:t>
            </a:r>
          </a:p>
          <a:p>
            <a:r>
              <a:rPr lang="es-HN" dirty="0" smtClean="0"/>
              <a:t>Los padres deben entender que van a rendir cuentas a Dios por no hablar la Verdad a sus hijos.  Está bien si el hijo se enoja, pero que no sea Dios.</a:t>
            </a:r>
            <a:endParaRPr lang="es-HN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1659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3730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Los Hijos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HN" dirty="0" smtClean="0"/>
              <a:t>Nuestros hijos conocerán al Dios nuestro (Abraham..)</a:t>
            </a:r>
          </a:p>
          <a:p>
            <a:r>
              <a:rPr lang="es-HN" dirty="0" smtClean="0"/>
              <a:t>Los hijos necesitan ser impartidos de la verdad, lo que es bueno y malo; la decisión la toman ellos.</a:t>
            </a:r>
          </a:p>
          <a:p>
            <a:r>
              <a:rPr lang="es-HN" dirty="0" smtClean="0"/>
              <a:t>Si el hijo tiene la genética del Padre Dios, tendrá que reaccionar por encima de sus sentimientos.</a:t>
            </a:r>
          </a:p>
          <a:p>
            <a:r>
              <a:rPr lang="es-HN" dirty="0" smtClean="0"/>
              <a:t>Si el hijo tiene temor de Dios, va a honrarlo y va a honrar a sus padres naturales y espirituales.</a:t>
            </a:r>
          </a:p>
          <a:p>
            <a:r>
              <a:rPr lang="es-HN" dirty="0" smtClean="0"/>
              <a:t>Si los hijos ven que la actitud de los padres es permisiva respecto al pecado, ellos harán igual.</a:t>
            </a:r>
          </a:p>
          <a:p>
            <a:r>
              <a:rPr lang="es-HN" dirty="0" smtClean="0"/>
              <a:t>Los hijos consentidos serán caprichosos y se saldrán con la suya, porque a eso fueron acostumbrados.</a:t>
            </a:r>
          </a:p>
        </p:txBody>
      </p:sp>
    </p:spTree>
    <p:extLst>
      <p:ext uri="{BB962C8B-B14F-4D97-AF65-F5344CB8AC3E}">
        <p14:creationId xmlns:p14="http://schemas.microsoft.com/office/powerpoint/2010/main" val="19463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9001000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Tiempos Modernos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900100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 smtClean="0"/>
              <a:t>El libertinaje ha provocado que a lo malo se le llame bueno.</a:t>
            </a:r>
          </a:p>
          <a:p>
            <a:r>
              <a:rPr lang="es-HN" dirty="0" smtClean="0"/>
              <a:t>Antes, cuando un joven creyente cometía pecado, se sentía avergonzado, compungido</a:t>
            </a:r>
          </a:p>
          <a:p>
            <a:r>
              <a:rPr lang="es-HN" dirty="0" smtClean="0"/>
              <a:t>Hoy, sus amigos los consideran un héroe por desafiar los principios divinos y atreverse a ser diferente aun a costas de su vida eterna</a:t>
            </a:r>
          </a:p>
          <a:p>
            <a:r>
              <a:rPr lang="es-HN" b="1" dirty="0" smtClean="0"/>
              <a:t>Necesitamos que se levante una generación de padres verdaderamente proféticos que produzcan hijos verdaderamente santos.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26931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2289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Zacarías y Elizabeth (Lucas 1:5-25)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s-HN" dirty="0" smtClean="0"/>
              <a:t>Hubo en los días de Herodes, rey de Judea, un sacerdote llamado Zacarías, de la clase de </a:t>
            </a:r>
            <a:r>
              <a:rPr lang="es-HN" dirty="0" err="1" smtClean="0"/>
              <a:t>Abías</a:t>
            </a:r>
            <a:r>
              <a:rPr lang="es-HN" dirty="0" smtClean="0"/>
              <a:t>; su mujer era de las hijas de Aarón, y se llamaba </a:t>
            </a:r>
            <a:r>
              <a:rPr lang="es-HN" dirty="0" err="1" smtClean="0"/>
              <a:t>Elisabet</a:t>
            </a:r>
            <a:r>
              <a:rPr lang="es-HN" dirty="0" smtClean="0"/>
              <a:t>. </a:t>
            </a:r>
            <a:r>
              <a:rPr lang="es-HN" b="1" dirty="0" smtClean="0">
                <a:solidFill>
                  <a:schemeClr val="accent2"/>
                </a:solidFill>
              </a:rPr>
              <a:t>6Ambos eran justos delante de Dios, y andaban irreprensibles en todos los mandamientos y ordenanzas del Señor. </a:t>
            </a:r>
            <a:r>
              <a:rPr lang="es-HN" dirty="0" smtClean="0"/>
              <a:t>7Pero no tenían hijo, porque </a:t>
            </a:r>
            <a:r>
              <a:rPr lang="es-HN" dirty="0" err="1" smtClean="0"/>
              <a:t>Elisabet</a:t>
            </a:r>
            <a:r>
              <a:rPr lang="es-HN" dirty="0" smtClean="0"/>
              <a:t> era estéril, y ambos eran ya de edad avanzada. 8Aconteció que ejerciendo Zacarías el sacerdocio delante de Dios según el orden de su clase, 9conforme a la costumbre del sacerdocio, le tocó en suerte ofrecer el incienso, entrando en el santuario del Señor.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3654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HN" dirty="0" smtClean="0"/>
              <a:t>10Y toda la multitud del pueblo estaba fuera orando a la hora del incienso. 11Y se le apareció un ángel del Señor puesto en pie a la derecha del altar del incienso.  12Y se turbó Zacarías al verle, y le sobrecogió temor. 13Pero el ángel le dijo: Zacarías, no temas; porque </a:t>
            </a:r>
            <a:r>
              <a:rPr lang="es-HN" b="1" dirty="0" smtClean="0">
                <a:solidFill>
                  <a:schemeClr val="accent2"/>
                </a:solidFill>
              </a:rPr>
              <a:t>tu oración ha sido oída</a:t>
            </a:r>
            <a:r>
              <a:rPr lang="es-HN" dirty="0" smtClean="0"/>
              <a:t>, y tu mujer </a:t>
            </a:r>
            <a:r>
              <a:rPr lang="es-HN" dirty="0" err="1" smtClean="0"/>
              <a:t>Elisabet</a:t>
            </a:r>
            <a:r>
              <a:rPr lang="es-HN" dirty="0" smtClean="0"/>
              <a:t> te dará a luz un hijo, y llamarás su nombre </a:t>
            </a:r>
            <a:r>
              <a:rPr lang="es-HN" b="1" dirty="0" smtClean="0">
                <a:solidFill>
                  <a:schemeClr val="accent2"/>
                </a:solidFill>
              </a:rPr>
              <a:t>Juan</a:t>
            </a:r>
            <a:r>
              <a:rPr lang="es-HN" dirty="0" smtClean="0"/>
              <a:t>. 14Y tendrás gozo y alegría, y muchos se regocijarán de su nacimiento; 15porque será </a:t>
            </a:r>
            <a:r>
              <a:rPr lang="es-HN" b="1" dirty="0" smtClean="0">
                <a:solidFill>
                  <a:schemeClr val="accent2"/>
                </a:solidFill>
              </a:rPr>
              <a:t>grande delante de Dios</a:t>
            </a:r>
            <a:r>
              <a:rPr lang="es-HN" dirty="0" smtClean="0"/>
              <a:t>. No beberá vino ni sidra, y será </a:t>
            </a:r>
            <a:r>
              <a:rPr lang="es-HN" b="1" dirty="0" smtClean="0">
                <a:solidFill>
                  <a:schemeClr val="accent2"/>
                </a:solidFill>
              </a:rPr>
              <a:t>lleno del Espíritu Santo</a:t>
            </a:r>
            <a:r>
              <a:rPr lang="es-HN" dirty="0" smtClean="0"/>
              <a:t>, aun desde el vientre de su madre. 16Y </a:t>
            </a:r>
            <a:r>
              <a:rPr lang="es-HN" b="1" dirty="0" smtClean="0">
                <a:solidFill>
                  <a:schemeClr val="accent2"/>
                </a:solidFill>
              </a:rPr>
              <a:t>hará que muchos de los hijos de Israel se conviertan al Señor Dios </a:t>
            </a:r>
            <a:r>
              <a:rPr lang="es-HN" dirty="0" smtClean="0"/>
              <a:t>de ellos.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4496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 smtClean="0"/>
              <a:t>17E irá delante de él con </a:t>
            </a:r>
            <a:r>
              <a:rPr lang="es-HN" b="1" dirty="0" smtClean="0">
                <a:solidFill>
                  <a:schemeClr val="accent2"/>
                </a:solidFill>
              </a:rPr>
              <a:t>el espíritu y el poder de Elías</a:t>
            </a:r>
            <a:r>
              <a:rPr lang="es-HN" dirty="0" smtClean="0"/>
              <a:t>, para hacer volver </a:t>
            </a:r>
            <a:r>
              <a:rPr lang="es-HN" b="1" dirty="0" smtClean="0">
                <a:solidFill>
                  <a:schemeClr val="accent2"/>
                </a:solidFill>
              </a:rPr>
              <a:t>los corazones de los padres a los hijos</a:t>
            </a:r>
            <a:r>
              <a:rPr lang="es-HN" dirty="0" smtClean="0"/>
              <a:t>, y de los rebeldes a la prudencia de los justos, </a:t>
            </a:r>
            <a:r>
              <a:rPr lang="es-HN" b="1" dirty="0" smtClean="0">
                <a:solidFill>
                  <a:schemeClr val="accent2"/>
                </a:solidFill>
              </a:rPr>
              <a:t>para preparar al Señor un pueblo bien dispuesto</a:t>
            </a:r>
            <a:r>
              <a:rPr lang="es-HN" dirty="0" smtClean="0"/>
              <a:t>. 18Dijo Zacarías al ángel: ¿En qué conoceré esto? Porque yo soy viejo, y mi mujer es de edad avanzada. 19Respondiendo el ángel, le dijo: </a:t>
            </a:r>
            <a:r>
              <a:rPr lang="es-HN" b="1" dirty="0" smtClean="0">
                <a:solidFill>
                  <a:schemeClr val="accent2"/>
                </a:solidFill>
              </a:rPr>
              <a:t>Yo soy Gabriel, que estoy delante de Dios</a:t>
            </a:r>
            <a:r>
              <a:rPr lang="es-HN" dirty="0" smtClean="0"/>
              <a:t>; y he sido enviado a hablarte, y darte estas buenas nuevas. 20Y ahora quedarás mudo y </a:t>
            </a:r>
            <a:r>
              <a:rPr lang="es-HN" b="1" dirty="0" smtClean="0">
                <a:solidFill>
                  <a:schemeClr val="accent2"/>
                </a:solidFill>
              </a:rPr>
              <a:t>no podrás hablar, hasta el día en que esto se haga</a:t>
            </a:r>
            <a:r>
              <a:rPr lang="es-HN" dirty="0" smtClean="0"/>
              <a:t>, por cuanto no creíste mis palabras, las cuales se cumplirán a su tiempo.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60832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 smtClean="0"/>
              <a:t>21Y el pueblo estaba esperando a Zacarías, y se extrañaba de que él se demorase en el santuario. 22Pero cuando salió, no les podía hablar; y comprendieron que había visto visión en el santuario. Él les hablaba por señas, y permaneció mudo. 23Y cumplidos los días de su ministerio, se fue a su casa. 24Después de aquellos días concibió su mujer </a:t>
            </a:r>
            <a:r>
              <a:rPr lang="es-HN" dirty="0" err="1" smtClean="0"/>
              <a:t>Elisabet</a:t>
            </a:r>
            <a:r>
              <a:rPr lang="es-HN" dirty="0" smtClean="0"/>
              <a:t>, y </a:t>
            </a:r>
            <a:r>
              <a:rPr lang="es-HN" b="1" dirty="0" smtClean="0">
                <a:solidFill>
                  <a:schemeClr val="accent2"/>
                </a:solidFill>
              </a:rPr>
              <a:t>se recluyó en casa por cinco meses, diciendo: 25Así ha hecho conmigo el Señor en los días en que se dignó quitar mi afrenta entre los hombres.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7877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301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Puntos Importantes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HN" dirty="0" smtClean="0"/>
              <a:t>Ambos Zacar</a:t>
            </a:r>
            <a:r>
              <a:rPr lang="es-HN" dirty="0"/>
              <a:t>í</a:t>
            </a:r>
            <a:r>
              <a:rPr lang="es-HN" dirty="0" smtClean="0"/>
              <a:t>as y Elizabeth eran justos</a:t>
            </a:r>
          </a:p>
          <a:p>
            <a:r>
              <a:rPr lang="es-HN" dirty="0" smtClean="0"/>
              <a:t>Ambos eran descendientes sacerdotales</a:t>
            </a:r>
          </a:p>
          <a:p>
            <a:r>
              <a:rPr lang="es-HN" dirty="0" smtClean="0"/>
              <a:t>Eran mayores ya</a:t>
            </a:r>
          </a:p>
          <a:p>
            <a:r>
              <a:rPr lang="es-HN" dirty="0" smtClean="0"/>
              <a:t>Esta asignación era muy importante porque Dios envió a Gabriel</a:t>
            </a:r>
          </a:p>
          <a:p>
            <a:r>
              <a:rPr lang="es-HN" dirty="0" smtClean="0"/>
              <a:t>La oración de Zacarías fue oída, cuál oración?</a:t>
            </a:r>
          </a:p>
          <a:p>
            <a:r>
              <a:rPr lang="es-HN" dirty="0" smtClean="0"/>
              <a:t>El nombre del niño debería ser Juan: del </a:t>
            </a:r>
            <a:r>
              <a:rPr lang="es-HN" dirty="0" smtClean="0">
                <a:hlinkClick r:id="rId2" tooltip="Idioma hebreo"/>
              </a:rPr>
              <a:t>hebreo</a:t>
            </a:r>
            <a:r>
              <a:rPr lang="es-HN" dirty="0" smtClean="0"/>
              <a:t> </a:t>
            </a:r>
            <a:r>
              <a:rPr lang="he-IL" dirty="0" smtClean="0"/>
              <a:t>יוח</a:t>
            </a:r>
            <a:r>
              <a:rPr lang="es-HN" dirty="0" err="1" smtClean="0"/>
              <a:t>Yôḥānnān</a:t>
            </a:r>
            <a:r>
              <a:rPr lang="es-HN" dirty="0" smtClean="0"/>
              <a:t>: 'Dios ha tenido misericordia‘</a:t>
            </a:r>
          </a:p>
          <a:p>
            <a:r>
              <a:rPr lang="es-HN" dirty="0" smtClean="0"/>
              <a:t>Juan sería grande delante de Dios (no de los hombres) 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69315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HN" b="1" dirty="0" smtClean="0"/>
              <a:t>Puntos Importantes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dirty="0" smtClean="0"/>
              <a:t>Juan sería lleno del Espíritu Santo</a:t>
            </a:r>
          </a:p>
          <a:p>
            <a:r>
              <a:rPr lang="es-HN" dirty="0" smtClean="0"/>
              <a:t>Haría que muchos se convirtieran al Señor</a:t>
            </a:r>
          </a:p>
          <a:p>
            <a:r>
              <a:rPr lang="es-HN" dirty="0" smtClean="0"/>
              <a:t>El espíritu y poder de Elías estarían sobre él</a:t>
            </a:r>
          </a:p>
          <a:p>
            <a:r>
              <a:rPr lang="es-HN" dirty="0" smtClean="0"/>
              <a:t>Haría volver el corazón de los padres a los hijos</a:t>
            </a:r>
          </a:p>
          <a:p>
            <a:r>
              <a:rPr lang="es-HN" dirty="0" smtClean="0"/>
              <a:t>Haría volver el corazón de los rebeldes</a:t>
            </a:r>
          </a:p>
          <a:p>
            <a:r>
              <a:rPr lang="es-HN" dirty="0" smtClean="0"/>
              <a:t>Esto es necesario para que haya un pueblo listo</a:t>
            </a:r>
          </a:p>
          <a:p>
            <a:r>
              <a:rPr lang="es-HN" dirty="0" smtClean="0"/>
              <a:t>Zacarías estaría mudo hasta el cumplimiento</a:t>
            </a:r>
          </a:p>
          <a:p>
            <a:r>
              <a:rPr lang="es-HN" dirty="0" smtClean="0"/>
              <a:t>Elizabeth concibe y se encierra cinco meses ¿?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2829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HN" b="1" dirty="0" smtClean="0"/>
              <a:t>Nacimiento de Juan (Lucas 1:57-66)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HN" dirty="0" smtClean="0"/>
              <a:t>Cuando a </a:t>
            </a:r>
            <a:r>
              <a:rPr lang="es-HN" dirty="0" err="1" smtClean="0"/>
              <a:t>Elisabet</a:t>
            </a:r>
            <a:r>
              <a:rPr lang="es-HN" dirty="0" smtClean="0"/>
              <a:t> se le cumplió el tiempo de su alumbramiento, dio a luz un hijo. 58Y cuando </a:t>
            </a:r>
            <a:r>
              <a:rPr lang="es-HN" b="1" dirty="0" smtClean="0">
                <a:solidFill>
                  <a:schemeClr val="accent2"/>
                </a:solidFill>
              </a:rPr>
              <a:t>oyeron los vecinos y los parientes</a:t>
            </a:r>
            <a:r>
              <a:rPr lang="es-HN" dirty="0" smtClean="0"/>
              <a:t> que Dios había engrandecido para con ella su misericordia, se regocijaron con ella. 59Aconteció que </a:t>
            </a:r>
            <a:r>
              <a:rPr lang="es-HN" b="1" dirty="0" smtClean="0">
                <a:solidFill>
                  <a:schemeClr val="accent2"/>
                </a:solidFill>
              </a:rPr>
              <a:t>al octavo día vinieron para circuncidar al niño</a:t>
            </a:r>
            <a:r>
              <a:rPr lang="es-HN" dirty="0" smtClean="0"/>
              <a:t>; y le llamaban con el nombre de su padre, Zacarías; 60pero respondiendo </a:t>
            </a:r>
            <a:r>
              <a:rPr lang="es-HN" b="1" dirty="0" smtClean="0">
                <a:solidFill>
                  <a:schemeClr val="accent2"/>
                </a:solidFill>
              </a:rPr>
              <a:t>su madre, dijo: No; se llamará Juan</a:t>
            </a:r>
            <a:r>
              <a:rPr lang="es-HN" dirty="0" smtClean="0"/>
              <a:t>. 61Le dijeron: ¿Por qué? No hay nadie en tu parentela que se llame con ese nombre.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9023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HN" dirty="0" smtClean="0"/>
          </a:p>
          <a:p>
            <a:r>
              <a:rPr lang="es-HN" dirty="0" smtClean="0"/>
              <a:t>62Entonces </a:t>
            </a:r>
            <a:r>
              <a:rPr lang="es-HN" dirty="0" smtClean="0"/>
              <a:t>preguntaron por señas a su padre, cómo le quería llamar. 63Y pidiendo una tablilla, escribió, diciendo: </a:t>
            </a:r>
            <a:r>
              <a:rPr lang="es-HN" b="1" dirty="0" smtClean="0">
                <a:solidFill>
                  <a:schemeClr val="accent2"/>
                </a:solidFill>
              </a:rPr>
              <a:t>Juan es su nombre. Y todos se maravillaron. 64Al momento fue abierta su boca y suelta su lengua, y habló bendiciendo a Dios</a:t>
            </a:r>
            <a:r>
              <a:rPr lang="es-HN" dirty="0" smtClean="0"/>
              <a:t>. 65Y se llenaron de temor todos sus vecinos; y en todas las montañas de Judea se divulgaron todas estas cosas. 66Y todos los que las oían las guardaban en su corazón, diciendo: ¿Quién, pues, será este niño? Y la mano del Señor estaba con él.</a:t>
            </a:r>
          </a:p>
          <a:p>
            <a:pPr marL="0" indent="0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11682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1390</Words>
  <Application>Microsoft Office PowerPoint</Application>
  <PresentationFormat>On-screen Show (4:3)</PresentationFormat>
  <Paragraphs>63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El Dios de Nuestros Padres</vt:lpstr>
      <vt:lpstr>Zacarías y Elizabeth (Lucas 1:5-25)</vt:lpstr>
      <vt:lpstr>PowerPoint Presentation</vt:lpstr>
      <vt:lpstr>PowerPoint Presentation</vt:lpstr>
      <vt:lpstr>PowerPoint Presentation</vt:lpstr>
      <vt:lpstr>Puntos Importantes</vt:lpstr>
      <vt:lpstr>Puntos Importantes</vt:lpstr>
      <vt:lpstr>Nacimiento de Juan (Lucas 1:57-66)</vt:lpstr>
      <vt:lpstr>PowerPoint Presentation</vt:lpstr>
      <vt:lpstr>Puntos Importantes</vt:lpstr>
      <vt:lpstr>Profecía de padre a hijo (Lucas 1:76-79)</vt:lpstr>
      <vt:lpstr>Puntos Importantes</vt:lpstr>
      <vt:lpstr>Padre y Madre</vt:lpstr>
      <vt:lpstr>Los Hijos</vt:lpstr>
      <vt:lpstr>Tiempos Modernos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Dios de Nuestros Padres</dc:title>
  <dc:creator>HP TOUCHMART</dc:creator>
  <cp:lastModifiedBy>HP TOUCHMART</cp:lastModifiedBy>
  <cp:revision>45</cp:revision>
  <dcterms:created xsi:type="dcterms:W3CDTF">2012-07-08T12:22:48Z</dcterms:created>
  <dcterms:modified xsi:type="dcterms:W3CDTF">2012-07-08T14:06:08Z</dcterms:modified>
</cp:coreProperties>
</file>